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5266"/>
    <p:restoredTop sz="94721"/>
  </p:normalViewPr>
  <p:slideViewPr>
    <p:cSldViewPr snapToGrid="0" snapToObjects="1">
      <p:cViewPr varScale="1">
        <p:scale>
          <a:sx n="122" d="100"/>
          <a:sy n="122" d="100"/>
        </p:scale>
        <p:origin x="208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0A33B1-D4C8-7241-8D2A-67F970D64A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C4DB2E9-E30E-A942-A6AA-EE958549E3F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90B56A-3C69-7C46-AC2C-8B685313F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7CFB97-EC0B-7D41-8BC2-6F37C62BF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699C5D-011C-144B-87CB-28B62C351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065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E012A1-1475-004A-AD8E-08859F9449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9B7F373-7D0D-4440-99E3-9C37C8F7C7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B99340-95FB-2E49-8D60-A520DB5C62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DCF673-D519-3E41-935F-EB4A10ADC7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3C0524-C998-3047-82AE-86BBCFA6D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5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8DBA3BF-003B-4A42-881C-3268A9D8F4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EF9BF6C-07D9-E845-9433-F29461F350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68DDF0-F8A2-9347-B81A-6515DDC85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EED3FC-A6A0-F644-AF16-5BF0EDD2EE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52FC92-CD29-5F48-98FF-14133C2BF9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767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53341-40E4-2940-AB14-57893A83F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F71C4F4-6F98-AE4D-8265-FEA37B7773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24DC8B-5339-0244-B3FC-6F92768F6E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11A94E-0174-464F-AF26-4954BB93A1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CF2A44-B940-BA41-B2B8-C000E4338C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27860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71752C-0EF6-0B41-80A1-98E7CE5A5A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4017D5-F604-A944-85EB-3B467118FE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B8CF43-5C91-D944-8015-B53473DA1F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CDF422-D509-0543-AD65-D858AC039D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4A6A1A-B23B-4746-BB9C-C3B99F2FBC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06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3F6231-9BA5-7D4F-9EC3-BCAB78FF81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53D9B6-D598-D64D-9FAE-CD4C017D922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EC25E15-D60B-4D46-9E95-C53E29169F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E5AFF79-6DE9-2645-9EB8-5A55B5752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1134758-D883-8942-AD33-E26C81597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6F0E0C-33C9-7444-9F95-3C17E3C6B2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5631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2223F1-F556-EA43-8CD6-921F08483F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40A57FB-8BEC-A940-B11B-5F4347DACE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28FB3E-9DA2-3845-996D-CFF114F2C0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C086476-A5D0-554F-97DA-AA9A8FD37EC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0C57620-4A7B-7D43-9D3F-497FF3B11EF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0A18476-6DF7-FB4F-B14F-F81E2AD6E2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E675AD4-36A9-3748-81D1-30806E7B37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AE01D72-3F8C-8E49-995B-6C113FD1C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3792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0D736E-543E-6846-8B6E-B2F72BE790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0E64A5-B5D8-3D43-AB3F-6CD5375597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FB96DFC-1DFA-1444-8469-00290FE6AE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EB5FB0C-55A0-074F-B85B-ADCCD4C546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0632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0248152-FB3A-2B4F-BA2C-A443F82CD9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F013C76-C4D1-3940-A0D1-A536D77BF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9A5FAF5-BA36-A74C-A861-4DF8F4824B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666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BF7336-B002-F241-8635-0C42ED0622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FD289E-5956-FE4F-946B-A9FDF58FAA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67F0FCF-1C68-4942-BB08-2F596BBBE7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F43555-017D-7F4E-AA02-68CACD69C9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C81F0AA-02A9-0C4D-AA0D-344241513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E6E123D-462F-6247-BB85-D2C54912FD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166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55CE5A-A78B-6447-8A70-8B3D5EC945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9654A3F-6ECB-904F-BE7C-250FDEBC6F1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3FCE8D-AC2A-D242-95AF-2EBF8370CE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A085CFA-5015-A74B-B511-662AC2DDAC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7E50F0B-81FC-9445-A1CE-C10A5B2D14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9D40DD-C0AA-B84F-B5B5-F63AB62D4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4170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CE4528F-C0A8-F641-B507-4056C79398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CD74D6-832C-EB44-8A2C-530D97C387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ABFFD5-F0CC-C043-B3D0-77E4FD63560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237BBE-001C-3F4B-B68E-C342DF2D3DF5}" type="datetimeFigureOut">
              <a:rPr lang="en-US" smtClean="0"/>
              <a:t>3/4/22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1857DF-4969-CC4A-8968-E0E1BF6BD99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5EAEF9-65A7-7C45-A950-49948BE1DD9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CDBA5-4B75-524F-85A0-A73F43DC1B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26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65002F-D187-0B4C-851B-FE81B9573A2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rain</a:t>
            </a:r>
          </a:p>
        </p:txBody>
      </p:sp>
    </p:spTree>
    <p:extLst>
      <p:ext uri="{BB962C8B-B14F-4D97-AF65-F5344CB8AC3E}">
        <p14:creationId xmlns:p14="http://schemas.microsoft.com/office/powerpoint/2010/main" val="3467000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rain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rain</dc:title>
  <dc:subject/>
  <dc:creator>RJ Lee</dc:creator>
  <cp:keywords/>
  <dc:description/>
  <cp:lastModifiedBy>RJ Lee</cp:lastModifiedBy>
  <cp:revision>3</cp:revision>
  <dcterms:created xsi:type="dcterms:W3CDTF">2022-03-04T22:29:17Z</dcterms:created>
  <dcterms:modified xsi:type="dcterms:W3CDTF">2022-03-04T22:31:08Z</dcterms:modified>
  <cp:category>rain</cp:category>
</cp:coreProperties>
</file>

<file path=docProps/thumbnail.jpeg>
</file>