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8"/>
  </p:normalViewPr>
  <p:slideViewPr>
    <p:cSldViewPr snapToGrid="0" snapToObjects="1">
      <p:cViewPr varScale="1">
        <p:scale>
          <a:sx n="88" d="100"/>
          <a:sy n="88" d="100"/>
        </p:scale>
        <p:origin x="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7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9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4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75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5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2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72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1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8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69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94F1A-2F34-B44A-B119-9A327ABF6089}" type="datetimeFigureOut">
              <a:rPr lang="en-US" smtClean="0"/>
              <a:t>4/15/16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96339-8F22-C441-AFB8-AADB7428E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00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 SLIDE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30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4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 SLIDE 3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575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Macintosh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Test SLIDE</vt:lpstr>
      <vt:lpstr>Test SLIDE 2</vt:lpstr>
      <vt:lpstr>Test SLIDE 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SLIDE</dc:title>
  <dc:creator>Alexander Rymdeko-Harvey</dc:creator>
  <cp:lastModifiedBy>Alexander Rymdeko-Harvey</cp:lastModifiedBy>
  <cp:revision>1</cp:revision>
  <dcterms:created xsi:type="dcterms:W3CDTF">2016-04-15T14:04:07Z</dcterms:created>
  <dcterms:modified xsi:type="dcterms:W3CDTF">2016-04-15T14:04:46Z</dcterms:modified>
</cp:coreProperties>
</file>